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6" r:id="rId7"/>
    <p:sldId id="267" r:id="rId8"/>
    <p:sldId id="275" r:id="rId9"/>
    <p:sldId id="265" r:id="rId10"/>
    <p:sldId id="280" r:id="rId11"/>
    <p:sldId id="283" r:id="rId12"/>
    <p:sldId id="287" r:id="rId13"/>
    <p:sldId id="285" r:id="rId14"/>
    <p:sldId id="270" r:id="rId15"/>
    <p:sldId id="286" r:id="rId16"/>
    <p:sldId id="288" r:id="rId17"/>
    <p:sldId id="284" r:id="rId18"/>
    <p:sldId id="274" r:id="rId19"/>
    <p:sldId id="273" r:id="rId20"/>
    <p:sldId id="269" r:id="rId21"/>
    <p:sldId id="276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489" autoAdjust="0"/>
    <p:restoredTop sz="86304" autoAdjust="0"/>
  </p:normalViewPr>
  <p:slideViewPr>
    <p:cSldViewPr>
      <p:cViewPr varScale="1">
        <p:scale>
          <a:sx n="60" d="100"/>
          <a:sy n="60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471A-699E-456C-BF5B-5E309B9E1604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653A4-ABD3-4CB8-A12B-678ECCFDFC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83773-4F10-471F-852E-04A0FA58761C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36CC-7A66-46A9-9F7B-9839BE88D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79B4-3380-438D-8523-044A6D3C10CE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5942-B881-4D4C-9F6B-9D5D062EEC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24D4-3F21-484E-8853-1B46E482F81B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B0E5-385C-4FAE-B8A6-674321860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2671-490E-4AC3-BCD3-AFB8E64832BF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7CD0-9127-4DCB-91D2-0D06A41838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4F11-773A-4728-B132-4F450C06EABB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D56E-6A2B-43F5-8618-B2768B914F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592B8-8351-48F6-B74A-575058EA967C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EC16-5A55-4721-9831-ADDC3BBF76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7C07-B64E-4DCA-840E-3560D036E24A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89BB-8A7C-41B1-91A0-5C78510C2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5034-F2B2-4046-AEF6-D2E7593458B2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9AED-BDA3-4967-A915-B6D8E309E9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466B-4D58-4B74-B40B-A8B457A6434A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12DF-BF17-4111-89A7-BDAE3CCE4A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B5F7-3513-4A77-82C9-95D236C9ABE4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2721-3A80-4538-8C9F-E39769008D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71D9A5-BC26-4E91-8E5C-5B4023047536}" type="datetimeFigureOut">
              <a:rPr lang="ru-RU"/>
              <a:pPr>
                <a:defRPr/>
              </a:pPr>
              <a:t>22.10.2017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93CAFA-631C-414E-94D6-C5ACB1449D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625" y="1133575"/>
            <a:ext cx="8215064" cy="288031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Нетрадиционные формы работы с родителями в условиях ДОУ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508500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i="1" smtClean="0">
                <a:solidFill>
                  <a:srgbClr val="002060"/>
                </a:solidFill>
              </a:rPr>
              <a:t>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Криволуцкая Ольга Николаевна</a:t>
            </a:r>
          </a:p>
          <a:p>
            <a:pPr marR="0" eaLnBrk="1" hangingPunct="1"/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№ 31 «Дюймовочка»</a:t>
            </a:r>
          </a:p>
          <a:p>
            <a:pPr marR="0" eaLnBrk="1" hangingPunct="1"/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высшая  квалификационная категория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051050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Дом для пернатых</a:t>
            </a:r>
          </a:p>
        </p:txBody>
      </p:sp>
      <p:pic>
        <p:nvPicPr>
          <p:cNvPr id="22530" name="Picture 3" descr="C:\Documents and Settings\user\Рабочий стол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34559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user\Рабочий стол\1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341438"/>
            <a:ext cx="3652837" cy="2519362"/>
          </a:xfrm>
        </p:spPr>
      </p:pic>
      <p:pic>
        <p:nvPicPr>
          <p:cNvPr id="22532" name="Picture 2" descr="C:\Documents and Settings\user\Рабочий стол\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076700"/>
            <a:ext cx="39608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555875" y="-242888"/>
            <a:ext cx="8229600" cy="1143001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Дари добро!</a:t>
            </a:r>
          </a:p>
        </p:txBody>
      </p:sp>
      <p:pic>
        <p:nvPicPr>
          <p:cNvPr id="23554" name="Picture 2" descr="C:\Documents and Settings\user\Рабочий стол\IMG_6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125538"/>
            <a:ext cx="4176713" cy="3167062"/>
          </a:xfrm>
        </p:spPr>
      </p:pic>
      <p:pic>
        <p:nvPicPr>
          <p:cNvPr id="23555" name="Picture 2" descr="C:\Documents and Settings\user\Рабочий стол\IMG_6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1767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268538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Зарядись – ка!</a:t>
            </a:r>
          </a:p>
        </p:txBody>
      </p:sp>
      <p:pic>
        <p:nvPicPr>
          <p:cNvPr id="24578" name="Picture 4" descr="C:\Documents and Settings\user\Рабочий стол\для сайта\IMG_7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84313"/>
            <a:ext cx="30241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user\Рабочий стол\для сайта\IMG_790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484313"/>
            <a:ext cx="3097212" cy="2305050"/>
          </a:xfrm>
        </p:spPr>
      </p:pic>
      <p:pic>
        <p:nvPicPr>
          <p:cNvPr id="24580" name="Picture 3" descr="C:\Documents and Settings\user\Рабочий стол\для сайта\IMG_79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005263"/>
            <a:ext cx="33845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8229600" cy="1143000"/>
          </a:xfrm>
        </p:spPr>
        <p:txBody>
          <a:bodyPr/>
          <a:lstStyle/>
          <a:p>
            <a:pPr marL="3592513" indent="-3592513"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Наши бабушки и мамы –         рукодельницы </a:t>
            </a:r>
          </a:p>
        </p:txBody>
      </p:sp>
      <p:pic>
        <p:nvPicPr>
          <p:cNvPr id="25602" name="Picture 2" descr="C:\Documents and Settings\user\Рабочий стол\выставки работ\IMG_8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484313"/>
            <a:ext cx="4105275" cy="2520950"/>
          </a:xfrm>
        </p:spPr>
      </p:pic>
      <p:pic>
        <p:nvPicPr>
          <p:cNvPr id="25603" name="Picture 3" descr="C:\Documents and Settings\user\Рабочий стол\выставки работ\SAM_3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3573463"/>
            <a:ext cx="4248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Documents and Settings\user\Рабочий стол\для сайта\IMG_77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557338"/>
            <a:ext cx="39322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ser\Рабочий стол\выставки работ\SAM_3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876"/>
            <a:ext cx="4248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33997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</a:rPr>
              <a:t>Участие в НОД</a:t>
            </a:r>
          </a:p>
        </p:txBody>
      </p:sp>
      <p:pic>
        <p:nvPicPr>
          <p:cNvPr id="26626" name="Picture 2" descr="C:\Documents and Settings\user\Рабочий стол\8 марта2015г. подготов. группа\IMG_3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412875"/>
            <a:ext cx="3455988" cy="2447925"/>
          </a:xfrm>
        </p:spPr>
      </p:pic>
      <p:pic>
        <p:nvPicPr>
          <p:cNvPr id="26627" name="Picture 3" descr="C:\Documents and Settings\user\Рабочий стол\IMG_6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05263"/>
            <a:ext cx="34559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C:\Documents and Settings\user\Рабочий стол\IMG_65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412875"/>
            <a:ext cx="3384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Documents and Settings\user\Рабочий стол\для сайта\IMG_7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3" y="4005263"/>
            <a:ext cx="33480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user\Рабочий стол\IMG_65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736"/>
            <a:ext cx="33845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258888" y="404813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Знакомство с профессиями</a:t>
            </a:r>
            <a:endParaRPr lang="ru-RU" dirty="0" smtClean="0"/>
          </a:p>
        </p:txBody>
      </p:sp>
      <p:pic>
        <p:nvPicPr>
          <p:cNvPr id="27650" name="Picture 2" descr="C:\Documents and Settings\user\Рабочий стол\для сайта\IMG_78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844675"/>
            <a:ext cx="3024187" cy="2089150"/>
          </a:xfrm>
        </p:spPr>
      </p:pic>
      <p:pic>
        <p:nvPicPr>
          <p:cNvPr id="27651" name="Picture 3" descr="C:\Documents and Settings\user\Рабочий стол\для сайта\IMG_78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085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Documents and Settings\user\Рабочий стол\для сайта\IMG_7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844675"/>
            <a:ext cx="31686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Documents and Settings\user\Рабочий стол\для сайта\IMG_78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4437063"/>
            <a:ext cx="316865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400" b="1" smtClean="0">
                <a:latin typeface="Times New Roman" pitchFamily="18" charset="0"/>
              </a:rPr>
              <a:t>                  ЛЭПБУК</a:t>
            </a:r>
          </a:p>
        </p:txBody>
      </p:sp>
      <p:pic>
        <p:nvPicPr>
          <p:cNvPr id="38917" name="Picture 5" descr="SAM_3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84313"/>
            <a:ext cx="3203575" cy="2232025"/>
          </a:xfrm>
          <a:prstGeom prst="rect">
            <a:avLst/>
          </a:prstGeom>
          <a:noFill/>
        </p:spPr>
      </p:pic>
      <p:pic>
        <p:nvPicPr>
          <p:cNvPr id="38918" name="Picture 6" descr="SAM_3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4149725"/>
            <a:ext cx="3241675" cy="2232025"/>
          </a:xfrm>
          <a:prstGeom prst="rect">
            <a:avLst/>
          </a:prstGeom>
          <a:noFill/>
        </p:spPr>
      </p:pic>
      <p:pic>
        <p:nvPicPr>
          <p:cNvPr id="38919" name="Picture 7" descr="SAM_31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84313"/>
            <a:ext cx="3170238" cy="223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C:\Documents and Settings\user\Рабочий стол\IMG_6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33829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7" descr="C:\Documents and Settings\user\Рабочий стол\IMG_65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149725"/>
            <a:ext cx="35290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C:\Documents and Settings\user\Рабочий стол\IMG_65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412875"/>
            <a:ext cx="3527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Папа, мама, я –дружная семья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user\Рабочий стол\вокруг света 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C:\Documents and Settings\user\Рабочий стол\вокруг света 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349500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C:\Documents and Settings\user\Рабочий стол\вокруг света 0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422116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Вокруг света за 60 минут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2339975" y="188913"/>
            <a:ext cx="7499350" cy="746125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День здоровья</a:t>
            </a:r>
            <a:endParaRPr lang="ru-RU" sz="4400" smtClean="0"/>
          </a:p>
        </p:txBody>
      </p:sp>
      <p:pic>
        <p:nvPicPr>
          <p:cNvPr id="30722" name="Picture 2" descr="F:\DSCN67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25538"/>
            <a:ext cx="3527425" cy="2447925"/>
          </a:xfrm>
        </p:spPr>
      </p:pic>
      <p:pic>
        <p:nvPicPr>
          <p:cNvPr id="30723" name="Picture 3" descr="F:\IMG_75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25538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F:\DSCN6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789363"/>
            <a:ext cx="3527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Documents and Settings\user\Рабочий стол\DSC_01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89363"/>
            <a:ext cx="35274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196975"/>
            <a:ext cx="8569325" cy="4389438"/>
          </a:xfrm>
        </p:spPr>
        <p:txBody>
          <a:bodyPr anchor="ctr"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Детство – важнейший период человеческой жизни, не подготовка к будущей жизни, а настоящая, яркая, самобытная, неповторимая жизнь.</a:t>
            </a:r>
          </a:p>
          <a:p>
            <a:pPr marL="271463" indent="-271463"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 от того, как прошло детство, кто  вёл ребёнка за руку   в детские годы, что вошло в его  разум и сердце из окружающего  мира – от этого в решающей   степени зависит, каким  человеком станет сегодняшний  малыш.   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В.А. Сухомлинский </a:t>
            </a:r>
          </a:p>
          <a:p>
            <a:pPr eaLnBrk="1" hangingPunct="1"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655763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                                 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«Муха-Цокатуха»</a:t>
            </a:r>
          </a:p>
        </p:txBody>
      </p:sp>
      <p:pic>
        <p:nvPicPr>
          <p:cNvPr id="31746" name="Picture 4" descr="C:\Documents and Settings\user\Рабочий стол\P1090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292600"/>
            <a:ext cx="31321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C:\Documents and Settings\user\Рабочий стол\P10906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31686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C:\Documents and Settings\user\Рабочий стол\P1090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628775"/>
            <a:ext cx="3097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C:\Documents and Settings\user\Рабочий стол\P1090662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5651500" y="4221163"/>
            <a:ext cx="3241675" cy="2376487"/>
          </a:xfrm>
        </p:spPr>
      </p:pic>
      <p:pic>
        <p:nvPicPr>
          <p:cNvPr id="31750" name="Picture 6" descr="C:\Documents and Settings\user\Рабочий стол\P10907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2565400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Сказка «Репка», «День Нептуна»</a:t>
            </a:r>
          </a:p>
        </p:txBody>
      </p:sp>
      <p:pic>
        <p:nvPicPr>
          <p:cNvPr id="32770" name="Picture 3" descr="C:\Documents and Settings\user\Рабочий стол\IMG_54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852738"/>
            <a:ext cx="3816350" cy="3024187"/>
          </a:xfrm>
        </p:spPr>
      </p:pic>
      <p:pic>
        <p:nvPicPr>
          <p:cNvPr id="32771" name="Содержимое 3" descr="S63015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44675"/>
            <a:ext cx="3671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sz="4000" smtClean="0"/>
              <a:t>                  </a:t>
            </a:r>
            <a:r>
              <a:rPr 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ЗА  ВНИМАНИЕ! </a:t>
            </a:r>
          </a:p>
          <a:p>
            <a:pPr eaLnBrk="1" hangingPunct="1"/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302625" cy="1935162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«Давайте будем дружить!»</a:t>
            </a: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850" y="2852738"/>
            <a:ext cx="8229600" cy="22320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в практику  нетрадиционных  форм и методов  взаимодействия педагогов с семьей, необходимых для повышения активности родителей как участников   воспитательного процесса.</a:t>
            </a:r>
          </a:p>
          <a:p>
            <a:pPr algn="just" eaLnBrk="1" hangingPunct="1"/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518318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Установить партнерские отношения с семьей каждого воспитанника, объединить усилия для развития и воспитания детей, создать атмосферу общности интересов, эмоциональной взаимоподдержки и взаимопроникновения в проблемы друг друга.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2.  Активизировать и обогащать воспитательные умения родителей; поддерживать их уверенность в собственных педагогических возможностях.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3.  Разработать перспективный план по использованию нетрадиционных форм и методов взаимодействия дошкольного учреждения с семьей.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4. Создать оптимальные условия для взаимодействия родителей и детей  в жизнедеятельности детского сада.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5.  Способствовать активному включению родителей в воспитательно-образовательный процесс детского сада.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6. Активизировать педагогическое и культурное сознание родителей, педагогов в работе с семьей.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002060"/>
                </a:solidFill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работы с родителями: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9036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Наглядно-информационные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547813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Выпуск семейных газет</a:t>
            </a:r>
          </a:p>
        </p:txBody>
      </p:sp>
      <p:pic>
        <p:nvPicPr>
          <p:cNvPr id="18434" name="Picture 2" descr="F:\IMG_79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268413"/>
            <a:ext cx="7416800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Встреча с интересными людьми</a:t>
            </a:r>
          </a:p>
        </p:txBody>
      </p:sp>
      <p:pic>
        <p:nvPicPr>
          <p:cNvPr id="19458" name="Picture 2" descr="F:\ADC_43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4076700"/>
            <a:ext cx="3455987" cy="2520950"/>
          </a:xfrm>
        </p:spPr>
      </p:pic>
      <p:pic>
        <p:nvPicPr>
          <p:cNvPr id="19459" name="Picture 3" descr="C:\Documents and Settings\user\Рабочий стол\пожарные 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268413"/>
            <a:ext cx="34559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user\Рабочий стол\IMG_64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76700"/>
            <a:ext cx="34559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F:\9 мая 2016\DPP_05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268413"/>
            <a:ext cx="34559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9 мая 2016\IMG_67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196975"/>
            <a:ext cx="5545137" cy="5300663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08175" y="-171450"/>
            <a:ext cx="8229600" cy="1154113"/>
          </a:xfrm>
        </p:spPr>
        <p:txBody>
          <a:bodyPr/>
          <a:lstStyle/>
          <a:p>
            <a:pPr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Гвардейская ленточка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Каждой пичужке - своя кормушка</a:t>
            </a:r>
            <a:endParaRPr lang="ru-RU" sz="4400" smtClean="0">
              <a:solidFill>
                <a:srgbClr val="002060"/>
              </a:solidFill>
            </a:endParaRPr>
          </a:p>
        </p:txBody>
      </p:sp>
      <p:pic>
        <p:nvPicPr>
          <p:cNvPr id="21506" name="Picture 2" descr="C:\Documents and Settings\user\Рабочий стол\IMG_65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628775"/>
            <a:ext cx="2808287" cy="2160588"/>
          </a:xfrm>
        </p:spPr>
      </p:pic>
      <p:pic>
        <p:nvPicPr>
          <p:cNvPr id="21507" name="Picture 3" descr="C:\Documents and Settings\user\Рабочий стол\IMG_6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628775"/>
            <a:ext cx="28797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Documents and Settings\user\Рабочий стол\IMG_66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437063"/>
            <a:ext cx="28082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Documents and Settings\user\Рабочий стол\IMG_66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365625"/>
            <a:ext cx="2819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234</Words>
  <Application>Microsoft Office PowerPoint</Application>
  <PresentationFormat>Экран (4:3)</PresentationFormat>
  <Paragraphs>43</Paragraphs>
  <Slides>22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Нетрадиционные формы работы с родителями в условиях ДОУ </vt:lpstr>
      <vt:lpstr>Слайд 2</vt:lpstr>
      <vt:lpstr>Тема:  «Давайте будем дружить!»</vt:lpstr>
      <vt:lpstr>     Задачи:  </vt:lpstr>
      <vt:lpstr>Нетрадиционные формы работы с родителями:</vt:lpstr>
      <vt:lpstr>Выпуск семейных газет</vt:lpstr>
      <vt:lpstr>Встреча с интересными людьми</vt:lpstr>
      <vt:lpstr>Гвардейская ленточка</vt:lpstr>
      <vt:lpstr>Каждой пичужке - своя кормушка</vt:lpstr>
      <vt:lpstr>Дом для пернатых</vt:lpstr>
      <vt:lpstr>Дари добро!</vt:lpstr>
      <vt:lpstr>Зарядись – ка!</vt:lpstr>
      <vt:lpstr>Наши бабушки и мамы –         рукодельницы </vt:lpstr>
      <vt:lpstr>Участие в НОД</vt:lpstr>
      <vt:lpstr>Знакомство с профессиями</vt:lpstr>
      <vt:lpstr>                  ЛЭПБУК</vt:lpstr>
      <vt:lpstr>Папа, мама, я –дружная семья</vt:lpstr>
      <vt:lpstr>Вокруг света за 60 минут</vt:lpstr>
      <vt:lpstr>День здоровья</vt:lpstr>
      <vt:lpstr>Театрализованное представление                                    «Муха-Цокатуха»</vt:lpstr>
      <vt:lpstr>Сказка «Репка», «День Нептуна»</vt:lpstr>
      <vt:lpstr> 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формы работы с родителями в условиях ДОУ </dc:title>
  <dc:creator>user</dc:creator>
  <cp:lastModifiedBy>User</cp:lastModifiedBy>
  <cp:revision>84</cp:revision>
  <dcterms:created xsi:type="dcterms:W3CDTF">2017-02-09T12:32:11Z</dcterms:created>
  <dcterms:modified xsi:type="dcterms:W3CDTF">2017-10-22T12:02:44Z</dcterms:modified>
</cp:coreProperties>
</file>